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  <p:sldId id="266" r:id="rId12"/>
    <p:sldId id="271" r:id="rId13"/>
    <p:sldId id="267" r:id="rId14"/>
  </p:sldIdLst>
  <p:sldSz cx="12192000" cy="6858000"/>
  <p:notesSz cx="7103745" cy="1023429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2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1" d="100"/>
          <a:sy n="41" d="100"/>
        </p:scale>
        <p:origin x="1794" y="5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3717925"/>
            <a:ext cx="10943167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4940300"/>
            <a:ext cx="10949517" cy="981075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10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FDE934FF-F4E1-47C5-9CA5-30A81DDE2BE4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3561BA9-CDCF-4958-B8AB-66F3BF063E13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p>
            <a:r>
              <a:rPr lang="en-US" b="1"/>
              <a:t>New York’s Preference in What Cup of Drink</a:t>
            </a:r>
            <a:endParaRPr lang="en-US" b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en-US" b="1"/>
              <a:t>Marc Huai</a:t>
            </a:r>
            <a:endParaRPr lang="en-US" b="1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77085" y="378460"/>
            <a:ext cx="9212580" cy="287909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104265"/>
            <a:ext cx="10906760" cy="493268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035050" y="773430"/>
            <a:ext cx="9855200" cy="558546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Results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Overall, Starbucks and Dunkin' Donuts dominate the space in drink venues.</a:t>
            </a:r>
            <a:endParaRPr lang="en-US"/>
          </a:p>
          <a:p>
            <a:r>
              <a:rPr lang="en-US"/>
              <a:t>The second most common drink venue type is Juice Bar.</a:t>
            </a:r>
            <a:endParaRPr lang="en-US"/>
          </a:p>
          <a:p>
            <a:r>
              <a:rPr lang="en-US"/>
              <a:t>Tea Rooms are the least common and make up 2.5 % of the entire drink market space.</a:t>
            </a:r>
            <a:endParaRPr lang="en-US"/>
          </a:p>
          <a:p>
            <a:r>
              <a:rPr lang="en-US"/>
              <a:t>One can look at the cluster profiles to see the similarities and differences between and within the clusters.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Background/Problem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Where is the most densely populated city in the United States? Of course, it’s New York. </a:t>
            </a:r>
            <a:endParaRPr lang="en-US"/>
          </a:p>
          <a:p>
            <a:r>
              <a:rPr lang="en-US"/>
              <a:t>The United States consumes three times more coffee (75.4%) than tea (24.6%).” </a:t>
            </a:r>
            <a:endParaRPr lang="en-US"/>
          </a:p>
          <a:p>
            <a:r>
              <a:rPr lang="en-US"/>
              <a:t>Let’s explore the profile for New York overall and each neighborhood.</a:t>
            </a:r>
            <a:endParaRPr lang="en-US"/>
          </a:p>
          <a:p>
            <a:r>
              <a:rPr lang="en-US"/>
              <a:t>A new business owner can identify neighborhoods </a:t>
            </a:r>
            <a:endParaRPr lang="en-US"/>
          </a:p>
          <a:p>
            <a:r>
              <a:rPr lang="en-US"/>
              <a:t>A potential resident could find a place to live based on their preferences for what type of drink.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Data Acquisition and Cleaning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NYU Spatial Data Repository:  ‘2014 New York City Neighborhood Names’ dataset </a:t>
            </a:r>
            <a:endParaRPr lang="en-US"/>
          </a:p>
          <a:p>
            <a:r>
              <a:rPr lang="en-US"/>
              <a:t>Foursquare---’Places API’</a:t>
            </a:r>
            <a:endParaRPr lang="en-US"/>
          </a:p>
          <a:p>
            <a:r>
              <a:rPr lang="en-US"/>
              <a:t>Dropped null and out of NY values</a:t>
            </a:r>
            <a:endParaRPr lang="en-US"/>
          </a:p>
          <a:p>
            <a:r>
              <a:rPr lang="en-US"/>
              <a:t>Combined venue names with variation</a:t>
            </a:r>
            <a:endParaRPr lang="en-US"/>
          </a:p>
          <a:p>
            <a:r>
              <a:rPr lang="en-US"/>
              <a:t>In total, row and features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Heatmap</a:t>
            </a:r>
            <a:endParaRPr lang="en-US"/>
          </a:p>
        </p:txBody>
      </p:sp>
      <p:pic>
        <p:nvPicPr>
          <p:cNvPr id="6" name="Content Placeholder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24380" y="1200785"/>
            <a:ext cx="8143240" cy="4953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5" name="Content Placeholder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216025" y="1277620"/>
            <a:ext cx="9760585" cy="464883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19" name="Content Placeholder 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963930"/>
            <a:ext cx="11015980" cy="504063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161415"/>
            <a:ext cx="10972165" cy="496316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59740" y="1050290"/>
            <a:ext cx="11122660" cy="513461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09600" y="1149985"/>
            <a:ext cx="10972800" cy="51428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reen Color">
  <a:themeElements>
    <a:clrScheme name="Green Color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9900"/>
      </a:accent1>
      <a:accent2>
        <a:srgbClr val="99CC00"/>
      </a:accent2>
      <a:accent3>
        <a:srgbClr val="FFFFFF"/>
      </a:accent3>
      <a:accent4>
        <a:srgbClr val="000000"/>
      </a:accent4>
      <a:accent5>
        <a:srgbClr val="AACAAA"/>
      </a:accent5>
      <a:accent6>
        <a:srgbClr val="8AB900"/>
      </a:accent6>
      <a:hlink>
        <a:srgbClr val="CC3300"/>
      </a:hlink>
      <a:folHlink>
        <a:srgbClr val="996600"/>
      </a:folHlink>
    </a:clrScheme>
    <a:fontScheme name="Green Color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anose="02010600030101010101" pitchFamily="2" charset="-122"/>
          </a:defRPr>
        </a:defPPr>
      </a:lstStyle>
    </a:lnDef>
  </a:objectDefaults>
  <a:extraClrSchemeLst>
    <a:extraClrScheme>
      <a:clrScheme name="Green Colo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reen Colo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reen Color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9900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AACAAA"/>
        </a:accent5>
        <a:accent6>
          <a:srgbClr val="8AB900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1008</Words>
  <Application>WPS Presentation</Application>
  <PresentationFormat>Widescreen</PresentationFormat>
  <Paragraphs>30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Arial Unicode MS</vt:lpstr>
      <vt:lpstr>Calibri</vt:lpstr>
      <vt:lpstr>Green Color</vt:lpstr>
      <vt:lpstr>New York’s Preference in What Cup of Drink</vt:lpstr>
      <vt:lpstr>Background/Problem</vt:lpstr>
      <vt:lpstr>Data Acquisition and Cleaning</vt:lpstr>
      <vt:lpstr>Heatmap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Results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York’s Preference in What Cup of Drink</dc:title>
  <dc:creator>Yuchen</dc:creator>
  <cp:lastModifiedBy>Yuchen</cp:lastModifiedBy>
  <cp:revision>5</cp:revision>
  <dcterms:created xsi:type="dcterms:W3CDTF">2019-05-31T17:42:00Z</dcterms:created>
  <dcterms:modified xsi:type="dcterms:W3CDTF">2019-06-03T17:55:11Z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1033-10.2.0.7646</vt:lpwstr>
  </property>
</Properties>
</file>

<file path=docProps/thumbnail.jpeg>
</file>